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72418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166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225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87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256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179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043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212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65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Shape 86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87" name="Shape 87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0800000" flipH="1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598087" y="2715911"/>
            <a:ext cx="8222100" cy="43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97" name="Shape 97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6181161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07" name="Shape 107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 rot="10800000" flipH="1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Shape 110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4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2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Shape 127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28" name="Shape 128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 rot="10800000" flipH="1">
              <a:off x="7113588" y="105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4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Shape 1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sz="42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26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1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Shape 146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47" name="Shape 147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 rot="10800000" flipH="1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sz="12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8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sz="14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 b="0" i="0" u="none" strike="noStrike" cap="non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598100" y="1165623"/>
            <a:ext cx="8222100" cy="2199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6000" dirty="0"/>
          </a:p>
          <a:p>
            <a:pPr lvl="0" algn="ctr" rtl="0">
              <a:spcBef>
                <a:spcPts val="0"/>
              </a:spcBef>
              <a:buNone/>
            </a:pPr>
            <a:endParaRPr sz="6000" dirty="0"/>
          </a:p>
          <a:p>
            <a:pPr lvl="0" algn="ctr" rtl="0">
              <a:spcBef>
                <a:spcPts val="0"/>
              </a:spcBef>
              <a:buNone/>
            </a:pPr>
            <a:r>
              <a:rPr lang="en" sz="6000" dirty="0" smtClean="0"/>
              <a:t>T</a:t>
            </a:r>
            <a:r>
              <a:rPr lang="en-US" altLang="zh-CN" sz="6000" smtClean="0"/>
              <a:t>he </a:t>
            </a:r>
            <a:r>
              <a:rPr lang="en" sz="6000" smtClean="0"/>
              <a:t>Relief </a:t>
            </a:r>
            <a:r>
              <a:rPr lang="en" sz="6000"/>
              <a:t>Pitcher</a:t>
            </a:r>
          </a:p>
          <a:p>
            <a:pPr lvl="0" algn="l" rtl="0">
              <a:spcBef>
                <a:spcPts val="0"/>
              </a:spcBef>
              <a:buNone/>
            </a:pPr>
            <a:endParaRPr sz="3000" dirty="0"/>
          </a:p>
          <a:p>
            <a:pPr lvl="0" algn="ctr">
              <a:spcBef>
                <a:spcPts val="0"/>
              </a:spcBef>
              <a:buNone/>
            </a:pPr>
            <a:r>
              <a:rPr lang="en" sz="3000" dirty="0"/>
              <a:t>Group 4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subTitle" idx="1"/>
          </p:nvPr>
        </p:nvSpPr>
        <p:spPr>
          <a:xfrm>
            <a:off x="598088" y="40875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Emily Horenstein, Ryan Thompson,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Cody Kleitz, Brad Tardif, Jin Chen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Relief Pitcher Background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59004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212121"/>
              </a:buClr>
              <a:buSzPct val="100000"/>
              <a:buFont typeface="Times New Roman"/>
            </a:pPr>
            <a:r>
              <a:rPr lang="en" sz="240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Bar located in Binghamton, New York</a:t>
            </a:r>
          </a:p>
          <a:p>
            <a:pPr marL="457200" lvl="0" indent="-381000" rtl="0">
              <a:spcBef>
                <a:spcPts val="0"/>
              </a:spcBef>
              <a:buClr>
                <a:srgbClr val="212121"/>
              </a:buClr>
              <a:buSzPct val="100000"/>
              <a:buFont typeface="Times New Roman"/>
            </a:pPr>
            <a:r>
              <a:rPr lang="en" sz="240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opened in 1985</a:t>
            </a:r>
          </a:p>
          <a:p>
            <a:pPr marL="457200" lvl="0" indent="-381000" rtl="0">
              <a:spcBef>
                <a:spcPts val="0"/>
              </a:spcBef>
              <a:buClr>
                <a:srgbClr val="212121"/>
              </a:buClr>
              <a:buSzPct val="100000"/>
              <a:buFont typeface="Times New Roman"/>
            </a:pPr>
            <a:r>
              <a:rPr lang="en" sz="240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owner is Bob Pastor</a:t>
            </a:r>
          </a:p>
          <a:p>
            <a:pPr marL="457200" lvl="0" indent="-381000" rtl="0">
              <a:spcBef>
                <a:spcPts val="0"/>
              </a:spcBef>
              <a:buClr>
                <a:srgbClr val="212121"/>
              </a:buClr>
              <a:buSzPct val="100000"/>
              <a:buFont typeface="Times New Roman"/>
            </a:pPr>
            <a:r>
              <a:rPr lang="en" sz="240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purchased the deli next door and have been expanding ever since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7000" y="307150"/>
            <a:ext cx="285750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list for employees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Employees mentally keep track of own hours</a:t>
            </a:r>
          </a:p>
          <a:p>
            <a:pPr marL="457200" lvl="0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list of what sections employees are working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kind of system would help?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Employee Management System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an employee management system?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costs and benefits?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and money to build vs. overpayment mistakes/ tax mistakes/ understaffing issues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powerful would its implementation be at The Relief Pitcher?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it have room for improvements in the future?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Calculated fields in query “build” formula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Times New Roman"/>
              <a:buChar char="-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those in Reports in the future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lang="en"/>
              <a:t>What the </a:t>
            </a:r>
            <a:r>
              <a:rPr lang="en"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Database </a:t>
            </a:r>
            <a:r>
              <a:rPr lang="en"/>
              <a:t>Can do...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Organization- have employee time sheets</a:t>
            </a:r>
          </a:p>
          <a:p>
            <a:pPr marL="971550" marR="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track 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sections and shifts each employees are working</a:t>
            </a:r>
          </a:p>
          <a:p>
            <a:pPr marL="971550" lvl="1" indent="-285750" rtl="0">
              <a:spcBef>
                <a:spcPts val="0"/>
              </a:spcBef>
              <a:buClr>
                <a:srgbClr val="212121"/>
              </a:buClr>
              <a:buSzPct val="100000"/>
              <a:buFont typeface="Times New Roman"/>
              <a:buChar char="•"/>
            </a:pPr>
            <a:r>
              <a:rPr lang="en" sz="1800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Hours each employee has worked per week</a:t>
            </a:r>
          </a:p>
          <a:p>
            <a:pPr marL="5143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Administration- payroll</a:t>
            </a:r>
          </a:p>
          <a:p>
            <a:pPr marL="971550" marR="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800" b="0" i="0" u="none" strike="noStrike" cap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that employees aren’t saying they are working more hours than they actually are</a:t>
            </a:r>
          </a:p>
          <a:p>
            <a:pPr marL="971550" marR="0" lvl="1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marR="0" lvl="0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Roboto"/>
              <a:buNone/>
            </a:pPr>
            <a:r>
              <a:rPr lang="en" sz="2000" b="0" i="0" u="none" strike="noStrike" cap="none">
                <a:solidFill>
                  <a:srgbClr val="21212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For more information here is our database and website: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reliefpitchermgs351.weebly.com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2758125" y="1670125"/>
            <a:ext cx="62385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(16:9)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Roboto</vt:lpstr>
      <vt:lpstr>Arial</vt:lpstr>
      <vt:lpstr>Times New Roman</vt:lpstr>
      <vt:lpstr>geometric</vt:lpstr>
      <vt:lpstr>geometric</vt:lpstr>
      <vt:lpstr>  The Relief Pitcher  Group 4</vt:lpstr>
      <vt:lpstr>Relief Pitcher Background</vt:lpstr>
      <vt:lpstr>Problems</vt:lpstr>
      <vt:lpstr>PowerPoint Presentation</vt:lpstr>
      <vt:lpstr>Employee Management System</vt:lpstr>
      <vt:lpstr>What the Database Can do...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Relief Pitcher  Group 4</dc:title>
  <dc:creator>Jin</dc:creator>
  <cp:lastModifiedBy>jjlavender6@gmail.com</cp:lastModifiedBy>
  <cp:revision>2</cp:revision>
  <dcterms:modified xsi:type="dcterms:W3CDTF">2016-05-05T19:44:00Z</dcterms:modified>
</cp:coreProperties>
</file>